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-96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7318" y="712694"/>
            <a:ext cx="2715271" cy="100853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Lobsters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765362" y="0"/>
            <a:ext cx="1643134" cy="2055137"/>
          </a:xfrm>
          <a:prstGeom prst="rect">
            <a:avLst/>
          </a:prstGeom>
        </p:spPr>
      </p:pic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4212" y="1730189"/>
            <a:ext cx="6400800" cy="4061012"/>
          </a:xfrm>
        </p:spPr>
        <p:txBody>
          <a:bodyPr>
            <a:normAutofit fontScale="70000" lnSpcReduction="20000"/>
          </a:bodyPr>
          <a:lstStyle/>
          <a:p>
            <a:pPr>
              <a:buFont typeface="Arial" pitchFamily="34" charset="0"/>
              <a:buChar char="•"/>
            </a:pPr>
            <a:r>
              <a:rPr lang="en-US" sz="2300" dirty="0" smtClean="0"/>
              <a:t>Display</a:t>
            </a:r>
          </a:p>
          <a:p>
            <a:pPr lvl="1" algn="l">
              <a:buFont typeface="Arial" pitchFamily="34" charset="0"/>
              <a:buChar char="•"/>
            </a:pPr>
            <a:r>
              <a:rPr lang="en-US" dirty="0" smtClean="0"/>
              <a:t>Received Display</a:t>
            </a:r>
          </a:p>
          <a:p>
            <a:pPr lvl="1" algn="l">
              <a:buFont typeface="Arial" pitchFamily="34" charset="0"/>
              <a:buChar char="•"/>
            </a:pPr>
            <a:r>
              <a:rPr lang="en-US" dirty="0" smtClean="0"/>
              <a:t>Installed requisite OS</a:t>
            </a:r>
          </a:p>
          <a:p>
            <a:pPr lvl="1" algn="l">
              <a:buFont typeface="Arial" pitchFamily="34" charset="0"/>
              <a:buChar char="•"/>
            </a:pPr>
            <a:r>
              <a:rPr lang="en-US" dirty="0" smtClean="0"/>
              <a:t>Configured Monitor </a:t>
            </a:r>
          </a:p>
          <a:p>
            <a:pPr lvl="1" algn="l">
              <a:buFont typeface="Arial" pitchFamily="34" charset="0"/>
              <a:buChar char="•"/>
            </a:pPr>
            <a:r>
              <a:rPr lang="en-US" dirty="0" smtClean="0"/>
              <a:t>Determined through testing</a:t>
            </a:r>
          </a:p>
          <a:p>
            <a:pPr lvl="1" algn="l">
              <a:buFont typeface="Arial" pitchFamily="34" charset="0"/>
              <a:buChar char="•"/>
            </a:pPr>
            <a:r>
              <a:rPr lang="en-US" dirty="0" smtClean="0"/>
              <a:t>External Monitor cannot be used at the same time (No HDMI parallel)</a:t>
            </a:r>
          </a:p>
          <a:p>
            <a:pPr lvl="1" algn="l">
              <a:buFont typeface="Arial" pitchFamily="34" charset="0"/>
              <a:buChar char="•"/>
            </a:pPr>
            <a:r>
              <a:rPr lang="en-US" dirty="0" smtClean="0"/>
              <a:t>Pi cannot support monitor and camera simultaneously (we had suspected this but figured we would try it anyways)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Waterproofing</a:t>
            </a:r>
          </a:p>
          <a:p>
            <a:pPr lvl="1" algn="l">
              <a:buFont typeface="Arial" pitchFamily="34" charset="0"/>
              <a:buChar char="•"/>
            </a:pPr>
            <a:r>
              <a:rPr lang="en-US" dirty="0" smtClean="0"/>
              <a:t>Encased camera in Epoxy and shelled exterior with </a:t>
            </a:r>
            <a:r>
              <a:rPr lang="en-US" dirty="0" err="1" smtClean="0"/>
              <a:t>lycra</a:t>
            </a:r>
            <a:r>
              <a:rPr lang="en-US" dirty="0" smtClean="0"/>
              <a:t> lens cover.  Initial rough cut complete, final cuts are being performed tonight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Code</a:t>
            </a:r>
          </a:p>
          <a:p>
            <a:pPr lvl="1" algn="l">
              <a:buFont typeface="Arial" pitchFamily="34" charset="0"/>
              <a:buChar char="•"/>
            </a:pPr>
            <a:r>
              <a:rPr lang="en-US" dirty="0" smtClean="0"/>
              <a:t>Code enhanced to increase functionality to end user and provide more in depth debugging data as we prepare to go into wireless data transfer</a:t>
            </a:r>
          </a:p>
          <a:p>
            <a:endParaRPr lang="en-US" dirty="0"/>
          </a:p>
        </p:txBody>
      </p:sp>
      <p:pic>
        <p:nvPicPr>
          <p:cNvPr id="1026" name="Picture 2" descr="C:\Users\mconnolly\Desktop\IMG_0771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26321" y="315406"/>
            <a:ext cx="3489934" cy="261745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27" name="Picture 3" descr="C:\Users\mconnolly\Desktop\IMG_2244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5400000">
            <a:off x="8803519" y="3611035"/>
            <a:ext cx="2996400" cy="22473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xmlns="" val="366884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103</TotalTime>
  <Words>95</Words>
  <Application>Microsoft Office PowerPoint</Application>
  <PresentationFormat>Custom</PresentationFormat>
  <Paragraphs>12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Slice</vt:lpstr>
      <vt:lpstr>Lobsters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Lobsters….</dc:title>
  <dc:creator>Microsoft account</dc:creator>
  <cp:lastModifiedBy>Matthew James Connolly</cp:lastModifiedBy>
  <cp:revision>11</cp:revision>
  <dcterms:created xsi:type="dcterms:W3CDTF">2015-02-10T17:32:33Z</dcterms:created>
  <dcterms:modified xsi:type="dcterms:W3CDTF">2015-02-17T23:31:40Z</dcterms:modified>
</cp:coreProperties>
</file>

<file path=docProps/thumbnail.jpeg>
</file>